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ingamsetti2006@outlook.com" userId="4847bc1581c87110" providerId="LiveId" clId="{13436959-4341-43C8-BB98-C9120ABF2B1E}"/>
    <pc:docChg chg="custSel modSld modMainMaster">
      <pc:chgData name="saisingamsetti2006@outlook.com" userId="4847bc1581c87110" providerId="LiveId" clId="{13436959-4341-43C8-BB98-C9120ABF2B1E}" dt="2025-11-01T03:59:25.504" v="129" actId="313"/>
      <pc:docMkLst>
        <pc:docMk/>
      </pc:docMkLst>
      <pc:sldChg chg="modSp mod">
        <pc:chgData name="saisingamsetti2006@outlook.com" userId="4847bc1581c87110" providerId="LiveId" clId="{13436959-4341-43C8-BB98-C9120ABF2B1E}" dt="2025-10-25T10:29:23.477" v="115" actId="14100"/>
        <pc:sldMkLst>
          <pc:docMk/>
          <pc:sldMk cId="0" sldId="260"/>
        </pc:sldMkLst>
        <pc:spChg chg="mod">
          <ac:chgData name="saisingamsetti2006@outlook.com" userId="4847bc1581c87110" providerId="LiveId" clId="{13436959-4341-43C8-BB98-C9120ABF2B1E}" dt="2025-10-25T10:29:09.742" v="114" actId="5793"/>
          <ac:spMkLst>
            <pc:docMk/>
            <pc:sldMk cId="0" sldId="260"/>
            <ac:spMk id="6" creationId="{00000000-0000-0000-0000-000000000000}"/>
          </ac:spMkLst>
        </pc:spChg>
        <pc:spChg chg="mod">
          <ac:chgData name="saisingamsetti2006@outlook.com" userId="4847bc1581c87110" providerId="LiveId" clId="{13436959-4341-43C8-BB98-C9120ABF2B1E}" dt="2025-10-25T10:29:23.477" v="115" actId="14100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saisingamsetti2006@outlook.com" userId="4847bc1581c87110" providerId="LiveId" clId="{13436959-4341-43C8-BB98-C9120ABF2B1E}" dt="2025-11-01T03:59:25.504" v="129" actId="313"/>
        <pc:sldMkLst>
          <pc:docMk/>
          <pc:sldMk cId="0" sldId="263"/>
        </pc:sldMkLst>
        <pc:spChg chg="mod">
          <ac:chgData name="saisingamsetti2006@outlook.com" userId="4847bc1581c87110" providerId="LiveId" clId="{13436959-4341-43C8-BB98-C9120ABF2B1E}" dt="2025-11-01T03:59:25.504" v="129" actId="313"/>
          <ac:spMkLst>
            <pc:docMk/>
            <pc:sldMk cId="0" sldId="263"/>
            <ac:spMk id="5" creationId="{00000000-0000-0000-0000-000000000000}"/>
          </ac:spMkLst>
        </pc:spChg>
      </pc:sldChg>
      <pc:sldMasterChg chg="modSldLayout">
        <pc:chgData name="saisingamsetti2006@outlook.com" userId="4847bc1581c87110" providerId="LiveId" clId="{13436959-4341-43C8-BB98-C9120ABF2B1E}" dt="2025-11-01T03:52:37.557" v="123" actId="478"/>
        <pc:sldMasterMkLst>
          <pc:docMk/>
          <pc:sldMasterMk cId="0" sldId="2147483648"/>
        </pc:sldMasterMkLst>
        <pc:sldLayoutChg chg="delSp mod">
          <pc:chgData name="saisingamsetti2006@outlook.com" userId="4847bc1581c87110" providerId="LiveId" clId="{13436959-4341-43C8-BB98-C9120ABF2B1E}" dt="2025-11-01T03:52:37.557" v="123" actId="478"/>
          <pc:sldLayoutMkLst>
            <pc:docMk/>
            <pc:sldMasterMk cId="0" sldId="2147483648"/>
            <pc:sldLayoutMk cId="0" sldId="2147483650"/>
          </pc:sldLayoutMkLst>
          <pc:picChg chg="del">
            <ac:chgData name="saisingamsetti2006@outlook.com" userId="4847bc1581c87110" providerId="LiveId" clId="{13436959-4341-43C8-BB98-C9120ABF2B1E}" dt="2025-11-01T03:52:37.557" v="123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1:40.116" v="116" actId="21"/>
          <pc:sldLayoutMkLst>
            <pc:docMk/>
            <pc:sldMasterMk cId="0" sldId="2147483648"/>
            <pc:sldLayoutMk cId="0" sldId="2147483651"/>
          </pc:sldLayoutMkLst>
          <pc:picChg chg="del">
            <ac:chgData name="saisingamsetti2006@outlook.com" userId="4847bc1581c87110" providerId="LiveId" clId="{13436959-4341-43C8-BB98-C9120ABF2B1E}" dt="2025-11-01T03:51:40.116" v="116" actId="21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1:45.488" v="117" actId="478"/>
          <pc:sldLayoutMkLst>
            <pc:docMk/>
            <pc:sldMasterMk cId="0" sldId="2147483648"/>
            <pc:sldLayoutMk cId="0" sldId="2147483652"/>
          </pc:sldLayoutMkLst>
          <pc:picChg chg="del">
            <ac:chgData name="saisingamsetti2006@outlook.com" userId="4847bc1581c87110" providerId="LiveId" clId="{13436959-4341-43C8-BB98-C9120ABF2B1E}" dt="2025-11-01T03:51:45.488" v="117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1:51.835" v="118" actId="478"/>
          <pc:sldLayoutMkLst>
            <pc:docMk/>
            <pc:sldMasterMk cId="0" sldId="2147483648"/>
            <pc:sldLayoutMk cId="0" sldId="2147483653"/>
          </pc:sldLayoutMkLst>
          <pc:picChg chg="del">
            <ac:chgData name="saisingamsetti2006@outlook.com" userId="4847bc1581c87110" providerId="LiveId" clId="{13436959-4341-43C8-BB98-C9120ABF2B1E}" dt="2025-11-01T03:51:51.835" v="118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1:56.418" v="119" actId="478"/>
          <pc:sldLayoutMkLst>
            <pc:docMk/>
            <pc:sldMasterMk cId="0" sldId="2147483648"/>
            <pc:sldLayoutMk cId="0" sldId="2147483654"/>
          </pc:sldLayoutMkLst>
          <pc:picChg chg="del">
            <ac:chgData name="saisingamsetti2006@outlook.com" userId="4847bc1581c87110" providerId="LiveId" clId="{13436959-4341-43C8-BB98-C9120ABF2B1E}" dt="2025-11-01T03:51:56.418" v="119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2:01.331" v="120" actId="478"/>
          <pc:sldLayoutMkLst>
            <pc:docMk/>
            <pc:sldMasterMk cId="0" sldId="2147483648"/>
            <pc:sldLayoutMk cId="0" sldId="2147483655"/>
          </pc:sldLayoutMkLst>
          <pc:picChg chg="del">
            <ac:chgData name="saisingamsetti2006@outlook.com" userId="4847bc1581c87110" providerId="LiveId" clId="{13436959-4341-43C8-BB98-C9120ABF2B1E}" dt="2025-11-01T03:52:01.331" v="120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2:06.007" v="121" actId="478"/>
          <pc:sldLayoutMkLst>
            <pc:docMk/>
            <pc:sldMasterMk cId="0" sldId="2147483648"/>
            <pc:sldLayoutMk cId="0" sldId="2147483656"/>
          </pc:sldLayoutMkLst>
          <pc:picChg chg="del">
            <ac:chgData name="saisingamsetti2006@outlook.com" userId="4847bc1581c87110" providerId="LiveId" clId="{13436959-4341-43C8-BB98-C9120ABF2B1E}" dt="2025-11-01T03:52:06.007" v="121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saisingamsetti2006@outlook.com" userId="4847bc1581c87110" providerId="LiveId" clId="{13436959-4341-43C8-BB98-C9120ABF2B1E}" dt="2025-11-01T03:52:12.781" v="122" actId="478"/>
          <pc:sldLayoutMkLst>
            <pc:docMk/>
            <pc:sldMasterMk cId="0" sldId="2147483648"/>
            <pc:sldLayoutMk cId="0" sldId="2147483657"/>
          </pc:sldLayoutMkLst>
          <pc:picChg chg="del">
            <ac:chgData name="saisingamsetti2006@outlook.com" userId="4847bc1581c87110" providerId="LiveId" clId="{13436959-4341-43C8-BB98-C9120ABF2B1E}" dt="2025-11-01T03:52:12.781" v="122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64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03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Spandana AI Assistant: Empowering Citizens with GenAI for Faster, Fairer Grievance Redressal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0263" y="1878330"/>
            <a:ext cx="104298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Challenge: Grievances Lost in the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9893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Citizens often face significant hurdles when seeking redressal: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94775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D032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9172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7B8FF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60759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7B8FF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77773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514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Delays &amp; Confusion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00514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Lengthy processes and unclear procedures lead to citizen frustration and stalled resolutions.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94775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D0326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9172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7B8FF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60759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7B8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77773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514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Divide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500514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Rural users in particular struggle with limited digital access and lack of real-time communication.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94775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D0326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9172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7B8FF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360759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7B8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77773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514731"/>
            <a:ext cx="3030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00514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Citizens often receive no updates, leaving them uncertain about the status of their complaints.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72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Solution: GenAI for Seamless Grievance Redressal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4463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Spandana AI Assistant simplifies complaint filing and enhances transparency, making the process accessible and efficient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1981" y="913924"/>
            <a:ext cx="96063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Capabilities of Spandana AI Assistant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34528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613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2033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31017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68598"/>
            <a:ext cx="3373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Voice-to-Text in Telugu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590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easy complaint filing for local users, reducing language barriers and increasing inclusivity.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34528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1613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2033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31017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068598"/>
            <a:ext cx="4019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Categorization &amp; Routing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5590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Automatically directs complaints to the correct departments, ensuring swift and accurate handling.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4965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2033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11409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872520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Chatbot for Updates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36293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real-time status updates, keeping citizens informed and reducing follow-up calls.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4965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2033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11409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872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Officer Dashboard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36293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tracking and analytics for officials, improving oversight and accountability.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0481" y="581739"/>
            <a:ext cx="10749320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Tech Stack: Simple Tools, Powerful Results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38883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advanced Generative AI capabilities, providing intelligent categorization and processing.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0828" y="2289810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Speech API: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Powers accurate voice-to-text conversion for Telugu and other languages.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3040737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3040738"/>
            <a:ext cx="6316861" cy="142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core programming language, ensuring flexibility, scalability, and robust system integration.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88419" y="432078"/>
            <a:ext cx="945344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Transformative Impact: Empowering Citizens &amp; Governance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919293" y="2154793"/>
            <a:ext cx="1926669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70%</a:t>
            </a:r>
            <a:endParaRPr lang="en-US" sz="3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38" y="1175861"/>
            <a:ext cx="2349698" cy="2349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3696" y="3721179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Faster Filing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48164" y="4059912"/>
            <a:ext cx="666916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Reduction in time taken for citizens to file complaints, boosting efficiency.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784199" y="2154793"/>
            <a:ext cx="1926669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80%</a:t>
            </a:r>
            <a:endParaRPr lang="en-US" sz="3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744" y="1175861"/>
            <a:ext cx="2349698" cy="23496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87508" y="3721179"/>
            <a:ext cx="23202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Increased Accessibility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413069" y="4059912"/>
            <a:ext cx="666916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Greater ease of use for rural populations, bridging the digital divide.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919293" y="5641777"/>
            <a:ext cx="1926669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50%</a:t>
            </a:r>
            <a:endParaRPr lang="en-US" sz="3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838" y="4662845"/>
            <a:ext cx="2349698" cy="234969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03696" y="7208163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Reduced Delays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48164" y="7546896"/>
            <a:ext cx="666916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Faster routing and processing of grievances within departments.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784199" y="5641777"/>
            <a:ext cx="1926669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📈</a:t>
            </a:r>
            <a:endParaRPr lang="en-US" sz="30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744" y="4662845"/>
            <a:ext cx="2349698" cy="23496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68602" y="7208163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Higher Satisfaction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413069" y="7546896"/>
            <a:ext cx="666916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citizen trust and satisfaction with the redressal system.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1310" y="581739"/>
            <a:ext cx="8907780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Roadmap: Scaling for Wider Reach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84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vision for Spandana AI Assistant extends beyond current capabilities: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0331" y="2575322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Multilingual Support: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Expanding to cover more regional languages for broader accessibility.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3326249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Offline Sync: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Developing capabilities for volunteers to gather complaints in areas with limited connectivity.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4077176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Scalability: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Designed to expand across multiple districts and states, handling a large volume of grievances.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0614" y="1087398"/>
            <a:ext cx="6475452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Spandana AI Assistant: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2330" y="2112645"/>
            <a:ext cx="7592139" cy="28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Bringing Governance Closer to the People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6594872" y="5562719"/>
            <a:ext cx="7259598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"Let’s </a:t>
            </a:r>
            <a:r>
              <a:rPr lang="en-US" sz="2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make every voice count. Together, we can build a more responsive and accountable system for all citizens."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6262330" y="5313402"/>
            <a:ext cx="30480" cy="1828800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413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saisingamsetti2006@outlook.com</cp:lastModifiedBy>
  <cp:revision>1</cp:revision>
  <dcterms:created xsi:type="dcterms:W3CDTF">2025-09-04T10:50:31Z</dcterms:created>
  <dcterms:modified xsi:type="dcterms:W3CDTF">2025-11-01T03:59:29Z</dcterms:modified>
</cp:coreProperties>
</file>